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4" r:id="rId6"/>
    <p:sldId id="265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 snapToObjects="1">
      <p:cViewPr varScale="1">
        <p:scale>
          <a:sx n="67" d="100"/>
          <a:sy n="67" d="100"/>
        </p:scale>
        <p:origin x="372" y="4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61" d="100"/>
          <a:sy n="161" d="100"/>
        </p:scale>
        <p:origin x="-232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F60B6-8B7A-744A-AD9D-AB89A2ADF43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A8787-DD61-6E46-8634-0990E234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8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A8787-DD61-6E46-8634-0990E234FF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0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24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5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8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9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3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0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4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3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2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906000" cy="146268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1"/>
            <a:ext cx="8915400" cy="146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4276"/>
            <a:ext cx="8915400" cy="4321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3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lnSpc>
          <a:spcPts val="3600"/>
        </a:lnSpc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ts val="2200"/>
        </a:lnSpc>
        <a:spcBef>
          <a:spcPts val="0"/>
        </a:spcBef>
        <a:spcAft>
          <a:spcPts val="1000"/>
        </a:spcAft>
        <a:buFont typeface="Arial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ts val="2200"/>
        </a:lnSpc>
        <a:spcBef>
          <a:spcPts val="0"/>
        </a:spcBef>
        <a:spcAft>
          <a:spcPts val="1000"/>
        </a:spcAft>
        <a:buFont typeface="Arial"/>
        <a:buChar char="–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hort pitch pres template 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906000" cy="692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989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94785"/>
            <a:ext cx="8915400" cy="2192821"/>
          </a:xfrm>
        </p:spPr>
        <p:txBody>
          <a:bodyPr>
            <a:noAutofit/>
          </a:bodyPr>
          <a:lstStyle/>
          <a:p>
            <a:pPr>
              <a:lnSpc>
                <a:spcPts val="5800"/>
              </a:lnSpc>
            </a:pPr>
            <a:r>
              <a:rPr lang="en-US" sz="5400" dirty="0"/>
              <a:t>Title of your pitch/presentation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759" y="3324335"/>
            <a:ext cx="9182825" cy="3416973"/>
          </a:xfrm>
        </p:spPr>
        <p:txBody>
          <a:bodyPr/>
          <a:lstStyle/>
          <a:p>
            <a:pPr marL="0" indent="0" algn="ctr">
              <a:buNone/>
            </a:pPr>
            <a:r>
              <a:rPr lang="en-US" sz="2300" dirty="0">
                <a:solidFill>
                  <a:schemeClr val="bg1"/>
                </a:solidFill>
              </a:rPr>
              <a:t>Include your logo, your name and title, and contact information here.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Considerations:</a:t>
            </a:r>
          </a:p>
          <a:p>
            <a:pPr rtl="0" eaLnBrk="1" latinLnBrk="0" hangingPunct="1"/>
            <a:r>
              <a:rPr lang="en-US" i="1" kern="1200" dirty="0">
                <a:solidFill>
                  <a:schemeClr val="bg1">
                    <a:lumMod val="85000"/>
                  </a:schemeClr>
                </a:solidFill>
                <a:effectLst/>
              </a:rPr>
              <a:t>The customer/investor can read the slide. </a:t>
            </a:r>
            <a:endParaRPr lang="en-US" dirty="0">
              <a:solidFill>
                <a:schemeClr val="bg1">
                  <a:lumMod val="85000"/>
                </a:schemeClr>
              </a:solidFill>
              <a:effectLst/>
            </a:endParaRPr>
          </a:p>
          <a:p>
            <a:pPr rtl="0" eaLnBrk="1" latinLnBrk="0" hangingPunct="1"/>
            <a:r>
              <a:rPr lang="en-US" i="1" kern="1200" dirty="0">
                <a:solidFill>
                  <a:schemeClr val="bg1">
                    <a:lumMod val="85000"/>
                  </a:schemeClr>
                </a:solidFill>
                <a:effectLst/>
              </a:rPr>
              <a:t>Open simply by briefly </a:t>
            </a:r>
            <a:r>
              <a:rPr lang="en-US" i="1" kern="1200" dirty="0" err="1">
                <a:solidFill>
                  <a:schemeClr val="bg1">
                    <a:lumMod val="85000"/>
                  </a:schemeClr>
                </a:solidFill>
                <a:effectLst/>
              </a:rPr>
              <a:t>summarising</a:t>
            </a:r>
            <a:r>
              <a:rPr lang="en-US" i="1" kern="1200" dirty="0">
                <a:solidFill>
                  <a:schemeClr val="bg1">
                    <a:lumMod val="85000"/>
                  </a:schemeClr>
                </a:solidFill>
                <a:effectLst/>
              </a:rPr>
              <a:t> what you do, for example: “We develop software solutions for water quality issues”. </a:t>
            </a:r>
            <a:endParaRPr lang="en-US" dirty="0">
              <a:solidFill>
                <a:schemeClr val="bg1">
                  <a:lumMod val="85000"/>
                </a:schemeClr>
              </a:solidFill>
              <a:effectLst/>
            </a:endParaRPr>
          </a:p>
          <a:p>
            <a:pPr rtl="0" eaLnBrk="1" latinLnBrk="0" hangingPunct="1"/>
            <a:r>
              <a:rPr lang="en-US" i="1" kern="1200" dirty="0">
                <a:solidFill>
                  <a:schemeClr val="bg1">
                    <a:lumMod val="85000"/>
                  </a:schemeClr>
                </a:solidFill>
                <a:effectLst/>
              </a:rPr>
              <a:t>Ideally, you want to quickly capture the imagination of a potential customer and get them thinking about the potential opportunities of working with you. </a:t>
            </a:r>
          </a:p>
        </p:txBody>
      </p:sp>
    </p:spTree>
    <p:extLst>
      <p:ext uri="{BB962C8B-B14F-4D97-AF65-F5344CB8AC3E}">
        <p14:creationId xmlns:p14="http://schemas.microsoft.com/office/powerpoint/2010/main" val="91987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 eaLnBrk="1" latinLnBrk="0" hangingPunct="1">
              <a:buNone/>
            </a:pPr>
            <a:r>
              <a:rPr lang="en-AU" sz="1800" b="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(change these words for another appropriate/relevant title) </a:t>
            </a:r>
            <a:r>
              <a:rPr lang="en-AU" b="0" dirty="0"/>
              <a:t> </a:t>
            </a:r>
            <a:br>
              <a:rPr lang="en-AU" sz="1800" b="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endParaRPr lang="en-AU" sz="1800" b="0" i="1" kern="12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rtl="0" eaLnBrk="1" latinLnBrk="0" hangingPunct="1">
              <a:buNone/>
            </a:pPr>
            <a:r>
              <a:rPr lang="en-AU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Describe the problem you are addressing, including the pain, frustration or challenge you are alleviating for a customer or end users. </a:t>
            </a:r>
            <a:endParaRPr lang="en-AU" dirty="0">
              <a:effectLst/>
            </a:endParaRPr>
          </a:p>
          <a:p>
            <a:pPr marL="0" indent="0" rtl="0" eaLnBrk="1" latinLnBrk="0" hangingPunct="1">
              <a:buNone/>
            </a:pPr>
            <a:endParaRPr lang="en-AU" dirty="0">
              <a:effectLst/>
            </a:endParaRPr>
          </a:p>
          <a:p>
            <a:pPr marL="0" indent="0" rtl="0" eaLnBrk="1" latinLnBrk="0" hangingPunct="1">
              <a:buNone/>
            </a:pPr>
            <a:r>
              <a:rPr lang="en-AU" b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Considerations:</a:t>
            </a:r>
            <a:endParaRPr lang="en-AU" dirty="0">
              <a:effectLst/>
            </a:endParaRPr>
          </a:p>
          <a:p>
            <a:pPr rtl="0" eaLnBrk="1" latinLnBrk="0" hangingPunct="1"/>
            <a:r>
              <a:rPr lang="en-AU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Do not talk about future size of the market.</a:t>
            </a:r>
            <a:endParaRPr lang="en-AU" dirty="0">
              <a:effectLst/>
            </a:endParaRPr>
          </a:p>
          <a:p>
            <a:pPr rtl="0" eaLnBrk="1" latinLnBrk="0" hangingPunct="1"/>
            <a:r>
              <a:rPr lang="en-AU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Do not present a solution that is looking for a problem, instead emphasise the problem that your technology solution is able to address.</a:t>
            </a:r>
            <a:endParaRPr lang="en-AU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6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91576"/>
            <a:ext cx="8915400" cy="507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AU" i="1" dirty="0"/>
              <a:t>(change these words for another appropriate/relevant title)</a:t>
            </a:r>
          </a:p>
          <a:p>
            <a:pPr marL="0" indent="0">
              <a:buNone/>
            </a:pPr>
            <a:endParaRPr lang="en-AU" b="1" i="1" dirty="0">
              <a:solidFill>
                <a:schemeClr val="bg2">
                  <a:lumMod val="90000"/>
                </a:schemeClr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ts val="2000"/>
              </a:lnSpc>
              <a:buClrTx/>
              <a:buSzTx/>
              <a:buFont typeface="Arial"/>
              <a:buNone/>
              <a:tabLst/>
              <a:defRPr/>
            </a:pPr>
            <a:r>
              <a:rPr lang="en-AU" b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Describe the solution that you are offering, including: </a:t>
            </a:r>
            <a:endParaRPr lang="en-AU" b="1" dirty="0">
              <a:effectLst/>
            </a:endParaRPr>
          </a:p>
          <a:p>
            <a:pPr rtl="0" eaLnBrk="1" latinLnBrk="0" hangingPunct="1"/>
            <a:r>
              <a:rPr lang="en-AU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Concisely describe how your technology solution can alleviate this pain/problem.</a:t>
            </a:r>
            <a:endParaRPr lang="en-AU" dirty="0">
              <a:effectLst/>
            </a:endParaRPr>
          </a:p>
          <a:p>
            <a:pPr rtl="0" eaLnBrk="1" latinLnBrk="0" hangingPunct="1"/>
            <a:r>
              <a:rPr lang="en-AU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Explain the added value that your solution can bring (e.g., economic, social and environmental benefits). </a:t>
            </a:r>
            <a:endParaRPr lang="en-AU" dirty="0">
              <a:effectLst/>
            </a:endParaRPr>
          </a:p>
          <a:p>
            <a:pPr rtl="0" eaLnBrk="1" latinLnBrk="0" hangingPunct="1"/>
            <a:r>
              <a:rPr lang="en-AU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Ensure that the customer clearly understands what your technology solution is, as well as its value proposition for them and the end user.</a:t>
            </a:r>
          </a:p>
          <a:p>
            <a:pPr rtl="0" eaLnBrk="1" latinLnBrk="0" hangingPunct="1"/>
            <a:endParaRPr lang="en-AU" dirty="0">
              <a:effectLst/>
            </a:endParaRPr>
          </a:p>
          <a:p>
            <a:pPr marL="0" indent="0" rtl="0" eaLnBrk="1" latinLnBrk="0" hangingPunct="1">
              <a:buNone/>
            </a:pPr>
            <a:r>
              <a:rPr lang="en-AU" b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Considerations:</a:t>
            </a:r>
            <a:endParaRPr lang="en-AU" dirty="0">
              <a:effectLst/>
            </a:endParaRPr>
          </a:p>
          <a:p>
            <a:pPr rtl="0" eaLnBrk="1" latinLnBrk="0" hangingPunct="1"/>
            <a:r>
              <a:rPr lang="en-AU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Do not go into too much detail about your solution, only provide the core elements. </a:t>
            </a:r>
            <a:endParaRPr lang="en-AU" dirty="0">
              <a:effectLst/>
            </a:endParaRPr>
          </a:p>
          <a:p>
            <a:pPr rtl="0" eaLnBrk="1" latinLnBrk="0" hangingPunct="1"/>
            <a:r>
              <a:rPr lang="en-AU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The outcome or impact of the technology solution is the focus, not the process to get there.</a:t>
            </a:r>
            <a:endParaRPr lang="en-AU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62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Point of difference (the “magic”)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32808"/>
            <a:ext cx="8915400" cy="48819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AU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(change these words for another appropriate/relevant title)</a:t>
            </a:r>
            <a:r>
              <a:rPr lang="en-AU" dirty="0"/>
              <a:t> </a:t>
            </a:r>
          </a:p>
          <a:p>
            <a:pPr marL="0" indent="0" algn="ctr">
              <a:buNone/>
            </a:pPr>
            <a:endParaRPr lang="en-AU" dirty="0"/>
          </a:p>
          <a:p>
            <a:pPr marL="0" marR="0" indent="0" algn="l" defTabSz="457200" rtl="0" eaLnBrk="1" fontAlgn="auto" latinLnBrk="0" hangingPunct="1">
              <a:buClrTx/>
              <a:buSzTx/>
              <a:buFont typeface="Arial"/>
              <a:buNone/>
              <a:tabLst/>
              <a:defRPr/>
            </a:pPr>
            <a:r>
              <a:rPr lang="en-AU" b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Highlight how your solution is different to other solutions, e.g. explain…</a:t>
            </a:r>
            <a:endParaRPr lang="en-AU" b="1" dirty="0">
              <a:effectLst/>
            </a:endParaRPr>
          </a:p>
          <a:p>
            <a:pPr rtl="0" eaLnBrk="1" latinLnBrk="0" hangingPunct="1"/>
            <a:r>
              <a:rPr lang="en-AU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Who else is solving this problem for end users (i.e. who are your main competitors), and how they are performing.</a:t>
            </a:r>
            <a:endParaRPr lang="en-AU" dirty="0">
              <a:effectLst/>
            </a:endParaRPr>
          </a:p>
          <a:p>
            <a:pPr rtl="0" eaLnBrk="1" latinLnBrk="0" hangingPunct="1"/>
            <a:r>
              <a:rPr lang="en-AU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Why is your technology solution better than the competition and what sets you apart (demonstrate your “wow” factor).</a:t>
            </a:r>
          </a:p>
          <a:p>
            <a:pPr rtl="0" eaLnBrk="1" latinLnBrk="0" hangingPunct="1"/>
            <a:endParaRPr lang="en-AU" dirty="0">
              <a:effectLst/>
            </a:endParaRPr>
          </a:p>
          <a:p>
            <a:pPr marL="0" indent="0" rtl="0" eaLnBrk="1" latinLnBrk="0" hangingPunct="1">
              <a:buNone/>
            </a:pPr>
            <a:r>
              <a:rPr lang="en-AU" b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Consideration:</a:t>
            </a:r>
            <a:endParaRPr lang="en-AU" dirty="0">
              <a:effectLst/>
            </a:endParaRPr>
          </a:p>
          <a:p>
            <a:pPr rtl="0" eaLnBrk="1" latinLnBrk="0" hangingPunct="1"/>
            <a:r>
              <a:rPr lang="en-AU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This slide allows customers to see that there is a market for your technology solution, yet you have a solution that is superior or different from the competition, which would also allow customers to make money or have a social/environmental impact.</a:t>
            </a:r>
            <a:endParaRPr lang="en-AU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243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Call to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16315"/>
            <a:ext cx="8915400" cy="51623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AU" i="1" dirty="0"/>
              <a:t>(change these words for another appropriate/relevant title) </a:t>
            </a:r>
          </a:p>
          <a:p>
            <a:pPr marL="0" indent="0" algn="ctr">
              <a:buNone/>
            </a:pPr>
            <a:endParaRPr lang="en-AU" i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rtl="0" eaLnBrk="1" latinLnBrk="0" hangingPunct="1">
              <a:buNone/>
            </a:pPr>
            <a:r>
              <a:rPr lang="en-AU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Tell the audience what you need to continue the Commercialise PLUS journey process.</a:t>
            </a:r>
            <a:endParaRPr lang="en-AU" dirty="0">
              <a:effectLst/>
            </a:endParaRPr>
          </a:p>
          <a:p>
            <a:pPr marL="0" indent="0" rtl="0" eaLnBrk="1" latinLnBrk="0" hangingPunct="1">
              <a:buNone/>
            </a:pPr>
            <a:r>
              <a:rPr lang="en-AU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Explain what you are looking for from a customer/client or investor, this could include investment and/or collaboration, as well as which commercialisation pathway is an option for your technology solution.</a:t>
            </a:r>
            <a:endParaRPr lang="en-AU" dirty="0">
              <a:effectLst/>
            </a:endParaRPr>
          </a:p>
          <a:p>
            <a:pPr marL="0" indent="0" rtl="0" eaLnBrk="1" latinLnBrk="0" hangingPunct="1">
              <a:buNone/>
            </a:pPr>
            <a:r>
              <a:rPr lang="en-AU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Let them know what you would like them to do next!</a:t>
            </a:r>
            <a:br>
              <a:rPr lang="en-AU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</a:br>
            <a:endParaRPr lang="en-AU" dirty="0">
              <a:effectLst/>
            </a:endParaRPr>
          </a:p>
          <a:p>
            <a:pPr marL="0" indent="0" rtl="0" eaLnBrk="1" latinLnBrk="0" hangingPunct="1">
              <a:buNone/>
            </a:pPr>
            <a:r>
              <a:rPr lang="en-AU" sz="1800" b="1" i="0" u="none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Consideration:</a:t>
            </a:r>
            <a:endParaRPr lang="en-AU" i="0" u="none" dirty="0">
              <a:effectLst/>
            </a:endParaRPr>
          </a:p>
          <a:p>
            <a:pPr rtl="0" eaLnBrk="1" latinLnBrk="0" hangingPunct="1"/>
            <a:r>
              <a:rPr lang="en-AU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This slide is about telling the person you are targeting in your pitch what you want from them e.g., money, complementary expertise, the ability to pilot/test your solution in a real-world setting, other resources, etc.</a:t>
            </a:r>
            <a:endParaRPr lang="en-AU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460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529</Words>
  <Application>Microsoft Office PowerPoint</Application>
  <PresentationFormat>A4 Paper (210x297 mm)</PresentationFormat>
  <Paragraphs>43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Title of your pitch/presentation</vt:lpstr>
      <vt:lpstr>Problem</vt:lpstr>
      <vt:lpstr>Solution</vt:lpstr>
      <vt:lpstr>Point of difference (the “magic”) </vt:lpstr>
      <vt:lpstr>Call to action</vt:lpstr>
    </vt:vector>
  </TitlesOfParts>
  <Company>Red Cloud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Chapman</dc:creator>
  <cp:lastModifiedBy>Palmer, Jeda (A&amp;F, St. Lucia)</cp:lastModifiedBy>
  <cp:revision>23</cp:revision>
  <dcterms:created xsi:type="dcterms:W3CDTF">2021-10-15T13:52:35Z</dcterms:created>
  <dcterms:modified xsi:type="dcterms:W3CDTF">2022-03-16T23:27:17Z</dcterms:modified>
</cp:coreProperties>
</file>