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0" autoAdjust="0"/>
    <p:restoredTop sz="86406" autoAdjust="0"/>
  </p:normalViewPr>
  <p:slideViewPr>
    <p:cSldViewPr snapToGrid="0" snapToObjects="1">
      <p:cViewPr varScale="1">
        <p:scale>
          <a:sx n="67" d="100"/>
          <a:sy n="67" d="100"/>
        </p:scale>
        <p:origin x="372" y="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9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1" d="100"/>
          <a:sy n="161" d="100"/>
        </p:scale>
        <p:origin x="-232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F60B6-8B7A-744A-AD9D-AB89A2ADF43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A8787-DD61-6E46-8634-0990E234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8787-DD61-6E46-8634-0990E234FF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0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2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5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8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9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3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0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4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3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2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906000" cy="146268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146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4276"/>
            <a:ext cx="8915400" cy="4321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6A70-EED0-8347-B681-E0BC4B3602E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3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lnSpc>
          <a:spcPts val="3600"/>
        </a:lnSpc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ercialisationplus.org/resources/tools/4c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Full pitch pres template 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906000" cy="692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989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9. What is your "call to action" </a:t>
            </a:r>
            <a:b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to your audience?</a:t>
            </a:r>
            <a:r>
              <a:rPr lang="en-AU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90414"/>
            <a:ext cx="8915400" cy="4435752"/>
          </a:xfrm>
        </p:spPr>
        <p:txBody>
          <a:bodyPr/>
          <a:lstStyle/>
          <a:p>
            <a:pPr marL="0" indent="0" algn="ctr">
              <a:buNone/>
            </a:pPr>
            <a:r>
              <a:rPr lang="en-AU" i="1" dirty="0"/>
              <a:t>(change these words for another appropriate/relevant title) </a:t>
            </a:r>
          </a:p>
          <a:p>
            <a:pPr marL="0" indent="0" algn="ctr">
              <a:buNone/>
            </a:pPr>
            <a:endParaRPr lang="en-AU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buNone/>
            </a:pPr>
            <a:endParaRPr lang="en-AU" i="1" dirty="0">
              <a:solidFill>
                <a:schemeClr val="bg1">
                  <a:lumMod val="65000"/>
                </a:schemeClr>
              </a:solidFill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In this slide, explain what you are looking for from a customer/client or investor, this could include investment and/or collaboration, as well as which commercialisation pathway is an option for your technology solution.</a:t>
            </a:r>
            <a:endParaRPr lang="en-AU" sz="1800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Let them know what you would like them to do next!</a:t>
            </a:r>
          </a:p>
          <a:p>
            <a:pPr marL="0" indent="0" rtl="0" eaLnBrk="1" latinLnBrk="0" hangingPunct="1">
              <a:buNone/>
            </a:pPr>
            <a:endParaRPr lang="en-AU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60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10. Thank you</a:t>
            </a:r>
            <a:r>
              <a:rPr lang="en-AU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r-FR" sz="1800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A simple message: </a:t>
            </a:r>
            <a:endParaRPr lang="fr-FR" b="1" dirty="0">
              <a:effectLst/>
            </a:endParaRPr>
          </a:p>
          <a:p>
            <a:pPr marL="0" indent="0" algn="ctr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r-FR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« </a:t>
            </a:r>
            <a:r>
              <a:rPr lang="fr-FR" sz="18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Thank</a:t>
            </a:r>
            <a:r>
              <a:rPr lang="fr-FR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</a:t>
            </a:r>
            <a:r>
              <a:rPr lang="fr-FR" sz="18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you</a:t>
            </a:r>
            <a:r>
              <a:rPr lang="fr-FR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 »</a:t>
            </a:r>
            <a:endParaRPr lang="fr-FR" dirty="0">
              <a:effectLst/>
            </a:endParaRPr>
          </a:p>
          <a:p>
            <a:pPr marL="0" indent="0" algn="ctr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r-FR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or</a:t>
            </a:r>
            <a:endParaRPr lang="fr-FR" dirty="0">
              <a:effectLst/>
            </a:endParaRPr>
          </a:p>
          <a:p>
            <a:pPr marL="0" indent="0" algn="ctr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r-FR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« </a:t>
            </a:r>
            <a:r>
              <a:rPr lang="fr-FR" sz="18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Thank</a:t>
            </a:r>
            <a:r>
              <a:rPr lang="fr-FR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</a:t>
            </a:r>
            <a:r>
              <a:rPr lang="fr-FR" sz="18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you</a:t>
            </a:r>
            <a:r>
              <a:rPr lang="fr-FR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for </a:t>
            </a:r>
            <a:r>
              <a:rPr lang="fr-FR" sz="18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your</a:t>
            </a:r>
            <a:r>
              <a:rPr lang="fr-FR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attention »</a:t>
            </a:r>
            <a:endParaRPr lang="fr-FR" dirty="0">
              <a:effectLst/>
            </a:endParaRPr>
          </a:p>
          <a:p>
            <a:pPr marL="0" indent="0" algn="ctr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r-FR" sz="18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is</a:t>
            </a:r>
            <a:r>
              <a:rPr lang="fr-FR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all </a:t>
            </a:r>
            <a:r>
              <a:rPr lang="fr-FR" sz="18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that</a:t>
            </a:r>
            <a:r>
              <a:rPr lang="fr-FR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</a:t>
            </a:r>
            <a:r>
              <a:rPr lang="fr-FR" sz="18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is</a:t>
            </a:r>
            <a:r>
              <a:rPr lang="fr-FR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</a:t>
            </a:r>
            <a:r>
              <a:rPr lang="fr-FR" sz="18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needed</a:t>
            </a:r>
            <a:r>
              <a:rPr lang="fr-FR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on </a:t>
            </a:r>
            <a:r>
              <a:rPr lang="fr-FR" sz="18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this</a:t>
            </a:r>
            <a:r>
              <a:rPr lang="fr-FR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last </a:t>
            </a:r>
            <a:r>
              <a:rPr lang="fr-FR" sz="18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slide</a:t>
            </a:r>
            <a:r>
              <a:rPr lang="fr-FR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.</a:t>
            </a:r>
          </a:p>
          <a:p>
            <a:pPr marL="0" indent="0" algn="ctr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fr-FR" sz="1800" i="1" kern="12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algn="ctr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endParaRPr lang="fr-FR" dirty="0">
              <a:effectLst/>
            </a:endParaRPr>
          </a:p>
          <a:p>
            <a:pPr marL="0" indent="0" algn="ctr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r-FR" sz="1800" b="1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Consideration</a:t>
            </a:r>
            <a:r>
              <a:rPr lang="fr-FR" b="1" dirty="0"/>
              <a:t>:</a:t>
            </a:r>
            <a:endParaRPr lang="fr-FR" dirty="0">
              <a:effectLst/>
            </a:endParaRPr>
          </a:p>
          <a:p>
            <a:pPr marL="0" indent="0" algn="ctr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Use a </a:t>
            </a:r>
            <a:r>
              <a:rPr lang="fr-FR" sz="1800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beautiful</a:t>
            </a: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 or </a:t>
            </a:r>
            <a:r>
              <a:rPr lang="fr-FR" sz="1800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memorable</a:t>
            </a: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 image on </a:t>
            </a:r>
            <a:r>
              <a:rPr lang="fr-FR" sz="1800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800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slide</a:t>
            </a: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800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800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represents</a:t>
            </a: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an aspect </a:t>
            </a:r>
            <a:b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of </a:t>
            </a:r>
            <a:r>
              <a:rPr lang="fr-FR" sz="1800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your</a:t>
            </a: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800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technology</a:t>
            </a: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800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800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help the </a:t>
            </a:r>
            <a:r>
              <a:rPr lang="fr-FR" sz="1800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potential</a:t>
            </a: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800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investor</a:t>
            </a: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800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800" i="1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fr-FR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fr-FR" dirty="0">
              <a:effectLst/>
            </a:endParaRPr>
          </a:p>
          <a:p>
            <a:pPr algn="ctr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34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94785"/>
            <a:ext cx="8915400" cy="2192821"/>
          </a:xfrm>
        </p:spPr>
        <p:txBody>
          <a:bodyPr>
            <a:noAutofit/>
          </a:bodyPr>
          <a:lstStyle/>
          <a:p>
            <a:pPr>
              <a:lnSpc>
                <a:spcPts val="5800"/>
              </a:lnSpc>
            </a:pPr>
            <a:r>
              <a:rPr lang="en-US" sz="5400" dirty="0"/>
              <a:t>Title of your pitch/presentation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759" y="3249123"/>
            <a:ext cx="9182825" cy="3492185"/>
          </a:xfrm>
        </p:spPr>
        <p:txBody>
          <a:bodyPr/>
          <a:lstStyle/>
          <a:p>
            <a:pPr marL="0" indent="0" algn="ctr">
              <a:buNone/>
            </a:pPr>
            <a:r>
              <a:rPr lang="en-US" sz="2300" dirty="0">
                <a:solidFill>
                  <a:schemeClr val="bg1"/>
                </a:solidFill>
              </a:rPr>
              <a:t>Include your logo, your name and title, and contact information here.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Considerations:</a:t>
            </a: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kern="1200" dirty="0">
                <a:solidFill>
                  <a:schemeClr val="bg1">
                    <a:lumMod val="85000"/>
                  </a:schemeClr>
                </a:solidFill>
                <a:effectLst/>
              </a:rPr>
              <a:t>The customer/investor can read the slide. </a:t>
            </a:r>
            <a:endParaRPr lang="en-US" dirty="0">
              <a:solidFill>
                <a:schemeClr val="bg1">
                  <a:lumMod val="85000"/>
                </a:schemeClr>
              </a:solidFill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kern="1200" dirty="0">
                <a:solidFill>
                  <a:schemeClr val="bg1">
                    <a:lumMod val="85000"/>
                  </a:schemeClr>
                </a:solidFill>
                <a:effectLst/>
              </a:rPr>
              <a:t>Open simply by briefly </a:t>
            </a:r>
            <a:r>
              <a:rPr lang="en-US" i="1" kern="1200" dirty="0" err="1">
                <a:solidFill>
                  <a:schemeClr val="bg1">
                    <a:lumMod val="85000"/>
                  </a:schemeClr>
                </a:solidFill>
                <a:effectLst/>
              </a:rPr>
              <a:t>summarising</a:t>
            </a:r>
            <a:r>
              <a:rPr lang="en-US" i="1" kern="1200" dirty="0">
                <a:solidFill>
                  <a:schemeClr val="bg1">
                    <a:lumMod val="85000"/>
                  </a:schemeClr>
                </a:solidFill>
                <a:effectLst/>
              </a:rPr>
              <a:t> what you do, for example: “We develop software solutions for water quality issues”. </a:t>
            </a:r>
            <a:endParaRPr lang="en-US" dirty="0">
              <a:solidFill>
                <a:schemeClr val="bg1">
                  <a:lumMod val="85000"/>
                </a:schemeClr>
              </a:solidFill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kern="1200" dirty="0">
                <a:solidFill>
                  <a:schemeClr val="bg1">
                    <a:lumMod val="85000"/>
                  </a:schemeClr>
                </a:solidFill>
                <a:effectLst/>
              </a:rPr>
              <a:t>Ideally, you want to quickly capture the imagination of a potential customer and get them thinking about the potential opportunities of working with you. </a:t>
            </a:r>
          </a:p>
        </p:txBody>
      </p:sp>
    </p:spTree>
    <p:extLst>
      <p:ext uri="{BB962C8B-B14F-4D97-AF65-F5344CB8AC3E}">
        <p14:creationId xmlns:p14="http://schemas.microsoft.com/office/powerpoint/2010/main" val="91987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2. Describe the problem that </a:t>
            </a:r>
            <a:br>
              <a:rPr lang="en-AU" dirty="0"/>
            </a:br>
            <a:r>
              <a:rPr lang="en-AU" dirty="0"/>
              <a:t>you are addressing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This slide is about explaining the pain, frustration or challenge that you are alleviating for a customer or end users. </a:t>
            </a:r>
          </a:p>
          <a:p>
            <a:pPr marL="0" indent="0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AU" dirty="0">
              <a:effectLst/>
            </a:endParaRPr>
          </a:p>
          <a:p>
            <a:pPr marL="0" indent="0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Considerations:</a:t>
            </a:r>
            <a:endParaRPr lang="en-AU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Do not talk about future size of the market.</a:t>
            </a:r>
            <a:endParaRPr lang="en-AU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Do not present a solution that is looking for a problem, instead emphasise the problem that your technology solution is able to address.</a:t>
            </a:r>
            <a:endParaRPr lang="en-AU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6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3. Describe the solution that </a:t>
            </a:r>
            <a:b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you are offering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46621"/>
            <a:ext cx="8915400" cy="5090774"/>
          </a:xfrm>
        </p:spPr>
        <p:txBody>
          <a:bodyPr>
            <a:noAutofit/>
          </a:bodyPr>
          <a:lstStyle/>
          <a:p>
            <a:pPr marL="0" indent="0" algn="ctr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i="1" dirty="0"/>
              <a:t>(change these words for another appropriate/relevant title)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endParaRPr lang="en-AU" b="1" i="1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On this slide: </a:t>
            </a:r>
            <a:endParaRPr lang="en-AU" b="1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Concisely describe how your technology solution can alleviate this pain/problem.</a:t>
            </a:r>
            <a:endParaRPr lang="en-AU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Explain the added value that your solution can bring (e.g. economic, social and environmental benefits). </a:t>
            </a:r>
            <a:endParaRPr lang="en-AU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Ensure that the customer clearly understands what your technology solution is, as well as its value proposition for them and the end user.</a:t>
            </a:r>
            <a:endParaRPr lang="en-AU" dirty="0">
              <a:effectLst/>
            </a:endParaRPr>
          </a:p>
          <a:p>
            <a:pPr marL="0" indent="0" rtl="0" eaLnBrk="1" latinLnBrk="0" hangingPunct="1">
              <a:lnSpc>
                <a:spcPts val="22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AU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Considerations:</a:t>
            </a:r>
            <a:endParaRPr lang="en-AU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Do not go into too much detail about your solution, only provide the core elements. </a:t>
            </a:r>
            <a:endParaRPr lang="en-AU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The outcome or impact of the technology solution is the focus, not the process to get there.</a:t>
            </a:r>
            <a:endParaRPr lang="en-AU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2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4. Describe the market opportunity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55379"/>
            <a:ext cx="8915400" cy="4738414"/>
          </a:xfrm>
        </p:spPr>
        <p:txBody>
          <a:bodyPr/>
          <a:lstStyle/>
          <a:p>
            <a:pPr marL="0" indent="0" algn="ctr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(change these words for another appropriate/relevant title) 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dirty="0"/>
              <a:t> </a:t>
            </a:r>
          </a:p>
          <a:p>
            <a:pPr marL="0" indent="0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In this slide, explain the opportunity and who your potential end user is </a:t>
            </a:r>
            <a:b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(i.e. is it multiple differentiated markets, niche market, etc.?).</a:t>
            </a: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endParaRPr lang="en-AU" dirty="0">
              <a:effectLst/>
            </a:endParaRPr>
          </a:p>
          <a:p>
            <a:pPr marL="0" indent="0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sz="1800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Considerations:</a:t>
            </a:r>
            <a:endParaRPr lang="en-AU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If you have the information, prepare a slide that shows the trends of the </a:t>
            </a:r>
            <a:br>
              <a:rPr lang="en-AU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AU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past market growth, as well as future potential market growth so that investors/customers can easily see the potential of your product and the scalability of your solution. </a:t>
            </a:r>
            <a:endParaRPr lang="en-AU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If you have completed any market analysis you can include it in this slide.</a:t>
            </a:r>
            <a:endParaRPr lang="en-A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4819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5. Describe your technology </a:t>
            </a:r>
            <a:b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solution (product)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20345"/>
            <a:ext cx="8915400" cy="5150036"/>
          </a:xfrm>
        </p:spPr>
        <p:txBody>
          <a:bodyPr>
            <a:noAutofit/>
          </a:bodyPr>
          <a:lstStyle/>
          <a:p>
            <a:pPr marL="0" indent="0" algn="ctr">
              <a:lnSpc>
                <a:spcPts val="2200"/>
              </a:lnSpc>
              <a:spcBef>
                <a:spcPts val="0"/>
              </a:spcBef>
              <a:spcAft>
                <a:spcPts val="2200"/>
              </a:spcAft>
              <a:buNone/>
            </a:pPr>
            <a:r>
              <a:rPr lang="en-AU" i="1" dirty="0"/>
              <a:t>(change these words for another appropriate/relevant title) </a:t>
            </a:r>
          </a:p>
          <a:p>
            <a:pPr marL="0" indent="0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In this slide:</a:t>
            </a:r>
            <a:endParaRPr lang="en-AU" b="1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Demonstrate your technology in action and describes how your technology solution works. Note: how it works could infringe on </a:t>
            </a:r>
            <a:r>
              <a:rPr lang="en-AU" dirty="0"/>
              <a:t>i</a:t>
            </a:r>
            <a:r>
              <a:rPr lang="en-AU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ntellectual property and could be sensitive, therefore be careful about what you reveal, unless you have a confidentiality agreement (NDA) in place. (See the supporting tool from Step 4 “</a:t>
            </a:r>
            <a:r>
              <a:rPr lang="en-AU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hlinkClick r:id="rId2"/>
              </a:rPr>
              <a:t>Confidentiality guide</a:t>
            </a:r>
            <a:r>
              <a:rPr lang="en-AU" dirty="0"/>
              <a:t>”)</a:t>
            </a:r>
            <a:endParaRPr lang="en-AU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Explain what is unique about your technology solution.</a:t>
            </a:r>
            <a:endParaRPr lang="en-AU" dirty="0">
              <a:effectLst/>
            </a:endParaRPr>
          </a:p>
          <a:p>
            <a:pPr marL="0" indent="0" rtl="0" eaLnBrk="1" latinLnBrk="0" hangingPunct="1">
              <a:lnSpc>
                <a:spcPts val="22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AU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Considerations:</a:t>
            </a:r>
            <a:endParaRPr lang="en-AU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Can you add some quotes from end users who have trialled your product, </a:t>
            </a:r>
            <a:b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</a:br>
            <a: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who explain how much they love it and what benefit it has given them?</a:t>
            </a:r>
            <a:endParaRPr lang="en-AU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Saying your technology solution is simply better than the competition is not adequate. You need to explain it in a way that will demonstrate to the customer </a:t>
            </a:r>
            <a:b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</a:br>
            <a: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so that </a:t>
            </a:r>
            <a:r>
              <a:rPr lang="en-AU" i="1" u="sng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they</a:t>
            </a:r>
            <a:r>
              <a:rPr lang="en-AU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will think that it is better.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9618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6. Explain the current status and accomplishments to date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37854"/>
            <a:ext cx="8915400" cy="5025322"/>
          </a:xfrm>
        </p:spPr>
        <p:txBody>
          <a:bodyPr>
            <a:normAutofit/>
          </a:bodyPr>
          <a:lstStyle/>
          <a:p>
            <a:pPr marL="0" indent="0" algn="ctr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(change these words for another appropriate/relevant title)</a:t>
            </a:r>
            <a:r>
              <a:rPr lang="en-AU" i="1" dirty="0"/>
              <a:t> </a:t>
            </a:r>
            <a:endParaRPr lang="en-AU" dirty="0"/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endParaRPr lang="en-AU" dirty="0"/>
          </a:p>
          <a:p>
            <a:pPr marL="0" indent="0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sz="1800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In this slide:</a:t>
            </a:r>
            <a:endParaRPr lang="en-AU" b="1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Explain the current status of your technology solution and what the near </a:t>
            </a:r>
            <a:b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</a:br>
            <a: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future looks like.</a:t>
            </a:r>
            <a:endParaRPr lang="en-AU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Explain what (how much) has been invested to date in the research</a:t>
            </a:r>
            <a:b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</a:br>
            <a:endParaRPr lang="en-AU" dirty="0">
              <a:effectLst/>
            </a:endParaRPr>
          </a:p>
          <a:p>
            <a:pPr marL="0" indent="0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sz="1800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Considerations:</a:t>
            </a:r>
            <a:endParaRPr lang="en-AU" b="1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It can be helpful if you can show a roadmap/timeline of past expenses and achievements, future expenses and projected goals.</a:t>
            </a:r>
            <a:endParaRPr lang="en-AU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13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7. Introduce your team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64138"/>
            <a:ext cx="8915400" cy="4867094"/>
          </a:xfrm>
        </p:spPr>
        <p:txBody>
          <a:bodyPr>
            <a:noAutofit/>
          </a:bodyPr>
          <a:lstStyle/>
          <a:p>
            <a:pPr marL="0" indent="0" algn="ctr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i="1" dirty="0"/>
              <a:t>(change these words for another appropriate/relevant title) 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AU" b="1" i="1" dirty="0"/>
          </a:p>
          <a:p>
            <a:pPr marL="0" indent="0" fontAlgn="base">
              <a:lnSpc>
                <a:spcPts val="2200"/>
              </a:lnSpc>
              <a:spcBef>
                <a:spcPts val="0"/>
              </a:spcBef>
              <a:spcAft>
                <a:spcPts val="2200"/>
              </a:spcAft>
              <a:buNone/>
            </a:pPr>
            <a:r>
              <a:rPr lang="en-AU" dirty="0"/>
              <a:t>In this slide, present the key/core research personnel who are involved in developing your technology solution. Use a photo of the team or key individuals.</a:t>
            </a:r>
          </a:p>
          <a:p>
            <a:pPr marL="0" indent="0" fontAlgn="base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b="1" dirty="0"/>
              <a:t>Considerations:</a:t>
            </a:r>
            <a:endParaRPr lang="en-AU" b="1" dirty="0">
              <a:cs typeface="Calibri"/>
            </a:endParaRPr>
          </a:p>
          <a:p>
            <a:pPr marL="0" indent="0" fontAlgn="base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i="1" dirty="0"/>
              <a:t>Customers (and potential investors) like to see a team with diverse experience as it increases ability to solve problems and overcome roadblocks. </a:t>
            </a:r>
          </a:p>
          <a:p>
            <a:pPr marL="0" indent="0" fontAlgn="base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i="1" dirty="0"/>
              <a:t>If you have time when presenting: </a:t>
            </a:r>
          </a:p>
          <a:p>
            <a:pPr marL="285750" indent="-228600" fontAlgn="base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i="1" dirty="0"/>
              <a:t>Briefly mention something about each team member such as their professional experience, educational background, and skills, or the role they play in the project.</a:t>
            </a:r>
            <a:endParaRPr lang="en-AU" i="1" dirty="0">
              <a:cs typeface="Calibri" panose="020F0502020204030204"/>
            </a:endParaRPr>
          </a:p>
          <a:p>
            <a:pPr marL="285750" indent="-228600" fontAlgn="base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i="1" dirty="0"/>
              <a:t>Emphasise the unique value each person brings to the research team and project. </a:t>
            </a:r>
            <a:endParaRPr lang="en-AU" dirty="0">
              <a:solidFill>
                <a:schemeClr val="bg2">
                  <a:lumMod val="90000"/>
                </a:schemeClr>
              </a:solidFill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20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8. Highlight your point of difference </a:t>
            </a:r>
            <a:b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AU" sz="36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(the “magic”)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99172"/>
            <a:ext cx="8915400" cy="4790828"/>
          </a:xfrm>
        </p:spPr>
        <p:txBody>
          <a:bodyPr>
            <a:noAutofit/>
          </a:bodyPr>
          <a:lstStyle/>
          <a:p>
            <a:pPr marL="0" indent="0" algn="ctr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(change these words for another appropriate/relevant title)</a:t>
            </a:r>
            <a:r>
              <a:rPr lang="en-AU" dirty="0"/>
              <a:t> 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endParaRPr lang="en-AU" dirty="0"/>
          </a:p>
          <a:p>
            <a:pPr marL="0" indent="0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sz="1800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In this slide, explain:</a:t>
            </a:r>
            <a:endParaRPr lang="en-AU" b="1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Who else is solving this problem for end users (i.e. who are your main competitors), and how they are performing.</a:t>
            </a:r>
            <a:endParaRPr lang="en-AU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8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Why is your technology solution better than the competition and what sets you apart (demonstrate your “wow” factor).</a:t>
            </a: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endParaRPr lang="en-AU" dirty="0">
              <a:effectLst/>
            </a:endParaRPr>
          </a:p>
          <a:p>
            <a:pPr marL="0" indent="0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sz="1800" b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Consideration:</a:t>
            </a:r>
            <a:endParaRPr lang="en-AU" dirty="0">
              <a:effectLst/>
            </a:endParaRPr>
          </a:p>
          <a:p>
            <a:pPr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800" i="1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This slide allows customers to see that there is a market for your technology solution, yet you have a solution that is superior or different from the competition, which would also allow customers to make money or have a social/environmental impact.</a:t>
            </a:r>
            <a:endParaRPr lang="en-AU" dirty="0">
              <a:effectLst/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10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4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1020</Words>
  <Application>Microsoft Office PowerPoint</Application>
  <PresentationFormat>A4 Paper (210x297 mm)</PresentationFormat>
  <Paragraphs>82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Title of your pitch/presentation</vt:lpstr>
      <vt:lpstr>2. Describe the problem that  you are addressing </vt:lpstr>
      <vt:lpstr>3. Describe the solution that  you are offering </vt:lpstr>
      <vt:lpstr>4. Describe the market opportunity </vt:lpstr>
      <vt:lpstr>5. Describe your technology  solution (product) </vt:lpstr>
      <vt:lpstr>6. Explain the current status and accomplishments to date </vt:lpstr>
      <vt:lpstr>7. Introduce your team </vt:lpstr>
      <vt:lpstr>8. Highlight your point of difference  (the “magic”) </vt:lpstr>
      <vt:lpstr>9. What is your "call to action"  to your audience? </vt:lpstr>
      <vt:lpstr>10. Thank you </vt:lpstr>
    </vt:vector>
  </TitlesOfParts>
  <Company>Red Cloud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Chapman</dc:creator>
  <cp:lastModifiedBy>Palmer, Jeda (A&amp;F, St. Lucia)</cp:lastModifiedBy>
  <cp:revision>27</cp:revision>
  <dcterms:created xsi:type="dcterms:W3CDTF">2021-10-15T13:52:35Z</dcterms:created>
  <dcterms:modified xsi:type="dcterms:W3CDTF">2022-03-16T23:28:22Z</dcterms:modified>
</cp:coreProperties>
</file>